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3" r:id="rId2"/>
    <p:sldId id="274" r:id="rId3"/>
    <p:sldId id="262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5" r:id="rId12"/>
    <p:sldId id="292" r:id="rId13"/>
    <p:sldId id="282" r:id="rId14"/>
    <p:sldId id="283" r:id="rId15"/>
    <p:sldId id="286" r:id="rId16"/>
    <p:sldId id="288" r:id="rId17"/>
    <p:sldId id="287" r:id="rId18"/>
    <p:sldId id="289" r:id="rId19"/>
    <p:sldId id="290" r:id="rId20"/>
    <p:sldId id="291" r:id="rId21"/>
    <p:sldId id="293" r:id="rId22"/>
    <p:sldId id="294" r:id="rId23"/>
    <p:sldId id="295" r:id="rId24"/>
    <p:sldId id="271" r:id="rId25"/>
    <p:sldId id="296" r:id="rId26"/>
    <p:sldId id="297" r:id="rId27"/>
    <p:sldId id="298" r:id="rId28"/>
  </p:sldIdLst>
  <p:sldSz cx="9145588" cy="5145088"/>
  <p:notesSz cx="6858000" cy="9144000"/>
  <p:defaultTextStyle>
    <a:defPPr>
      <a:defRPr lang="en-US"/>
    </a:defPPr>
    <a:lvl1pPr marL="0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55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511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66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9021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76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532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87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8042" algn="l" defTabSz="1149511" rtl="0" latinLnBrk="0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C04"/>
    <a:srgbClr val="E879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660"/>
  </p:normalViewPr>
  <p:slideViewPr>
    <p:cSldViewPr>
      <p:cViewPr varScale="1">
        <p:scale>
          <a:sx n="115" d="100"/>
          <a:sy n="115" d="100"/>
        </p:scale>
        <p:origin x="-294" y="-102"/>
      </p:cViewPr>
      <p:guideLst>
        <p:guide orient="horz" pos="162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B6E9-FB76-4B98-8841-1E2B1ED83F1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88C3-5DE4-4F92-B4F3-874F581D0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088C3-5DE4-4F92-B4F3-874F581D0D7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7" y="1598318"/>
            <a:ext cx="7773751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40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6" y="206048"/>
            <a:ext cx="2057757" cy="4389999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2" y="206048"/>
            <a:ext cx="6020845" cy="4389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3" y="3306198"/>
            <a:ext cx="7773751" cy="1021872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3" y="2180708"/>
            <a:ext cx="7773751" cy="112548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5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90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5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8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200524"/>
            <a:ext cx="4039302" cy="339552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9" y="1200524"/>
            <a:ext cx="4039302" cy="339552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6" y="1151692"/>
            <a:ext cx="4040889" cy="47997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55" indent="0">
              <a:buNone/>
              <a:defRPr sz="2500" b="1"/>
            </a:lvl2pPr>
            <a:lvl3pPr marL="1149511" indent="0">
              <a:buNone/>
              <a:defRPr sz="2300" b="1"/>
            </a:lvl3pPr>
            <a:lvl4pPr marL="1724266" indent="0">
              <a:buNone/>
              <a:defRPr sz="2000" b="1"/>
            </a:lvl4pPr>
            <a:lvl5pPr marL="2299021" indent="0">
              <a:buNone/>
              <a:defRPr sz="2000" b="1"/>
            </a:lvl5pPr>
            <a:lvl6pPr marL="2873776" indent="0">
              <a:buNone/>
              <a:defRPr sz="2000" b="1"/>
            </a:lvl6pPr>
            <a:lvl7pPr marL="3448532" indent="0">
              <a:buNone/>
              <a:defRPr sz="2000" b="1"/>
            </a:lvl7pPr>
            <a:lvl8pPr marL="4023287" indent="0">
              <a:buNone/>
              <a:defRPr sz="2000" b="1"/>
            </a:lvl8pPr>
            <a:lvl9pPr marL="459804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6" y="1631663"/>
            <a:ext cx="4040889" cy="296438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7" y="1151692"/>
            <a:ext cx="4042476" cy="47997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55" indent="0">
              <a:buNone/>
              <a:defRPr sz="2500" b="1"/>
            </a:lvl2pPr>
            <a:lvl3pPr marL="1149511" indent="0">
              <a:buNone/>
              <a:defRPr sz="2300" b="1"/>
            </a:lvl3pPr>
            <a:lvl4pPr marL="1724266" indent="0">
              <a:buNone/>
              <a:defRPr sz="2000" b="1"/>
            </a:lvl4pPr>
            <a:lvl5pPr marL="2299021" indent="0">
              <a:buNone/>
              <a:defRPr sz="2000" b="1"/>
            </a:lvl5pPr>
            <a:lvl6pPr marL="2873776" indent="0">
              <a:buNone/>
              <a:defRPr sz="2000" b="1"/>
            </a:lvl6pPr>
            <a:lvl7pPr marL="3448532" indent="0">
              <a:buNone/>
              <a:defRPr sz="2000" b="1"/>
            </a:lvl7pPr>
            <a:lvl8pPr marL="4023287" indent="0">
              <a:buNone/>
              <a:defRPr sz="2000" b="1"/>
            </a:lvl8pPr>
            <a:lvl9pPr marL="459804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7" y="1631663"/>
            <a:ext cx="4042476" cy="296438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5" y="204855"/>
            <a:ext cx="3008836" cy="87180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6" y="204854"/>
            <a:ext cx="5112637" cy="439119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5" y="1076663"/>
            <a:ext cx="3008836" cy="3519383"/>
          </a:xfrm>
        </p:spPr>
        <p:txBody>
          <a:bodyPr/>
          <a:lstStyle>
            <a:lvl1pPr marL="0" indent="0">
              <a:buNone/>
              <a:defRPr sz="1800"/>
            </a:lvl1pPr>
            <a:lvl2pPr marL="574755" indent="0">
              <a:buNone/>
              <a:defRPr sz="1500"/>
            </a:lvl2pPr>
            <a:lvl3pPr marL="1149511" indent="0">
              <a:buNone/>
              <a:defRPr sz="1300"/>
            </a:lvl3pPr>
            <a:lvl4pPr marL="1724266" indent="0">
              <a:buNone/>
              <a:defRPr sz="1200"/>
            </a:lvl4pPr>
            <a:lvl5pPr marL="2299021" indent="0">
              <a:buNone/>
              <a:defRPr sz="1200"/>
            </a:lvl5pPr>
            <a:lvl6pPr marL="2873776" indent="0">
              <a:buNone/>
              <a:defRPr sz="1200"/>
            </a:lvl6pPr>
            <a:lvl7pPr marL="3448532" indent="0">
              <a:buNone/>
              <a:defRPr sz="1200"/>
            </a:lvl7pPr>
            <a:lvl8pPr marL="4023287" indent="0">
              <a:buNone/>
              <a:defRPr sz="1200"/>
            </a:lvl8pPr>
            <a:lvl9pPr marL="459804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03" y="3601566"/>
            <a:ext cx="5487353" cy="42518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03" y="459726"/>
            <a:ext cx="5487353" cy="3087053"/>
          </a:xfrm>
        </p:spPr>
        <p:txBody>
          <a:bodyPr/>
          <a:lstStyle>
            <a:lvl1pPr marL="0" indent="0">
              <a:buNone/>
              <a:defRPr sz="4000"/>
            </a:lvl1pPr>
            <a:lvl2pPr marL="574755" indent="0">
              <a:buNone/>
              <a:defRPr sz="3600"/>
            </a:lvl2pPr>
            <a:lvl3pPr marL="1149511" indent="0">
              <a:buNone/>
              <a:defRPr sz="3000"/>
            </a:lvl3pPr>
            <a:lvl4pPr marL="1724266" indent="0">
              <a:buNone/>
              <a:defRPr sz="2500"/>
            </a:lvl4pPr>
            <a:lvl5pPr marL="2299021" indent="0">
              <a:buNone/>
              <a:defRPr sz="2500"/>
            </a:lvl5pPr>
            <a:lvl6pPr marL="2873776" indent="0">
              <a:buNone/>
              <a:defRPr sz="2500"/>
            </a:lvl6pPr>
            <a:lvl7pPr marL="3448532" indent="0">
              <a:buNone/>
              <a:defRPr sz="2500"/>
            </a:lvl7pPr>
            <a:lvl8pPr marL="4023287" indent="0">
              <a:buNone/>
              <a:defRPr sz="2500"/>
            </a:lvl8pPr>
            <a:lvl9pPr marL="459804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03" y="4026748"/>
            <a:ext cx="5487353" cy="603834"/>
          </a:xfrm>
        </p:spPr>
        <p:txBody>
          <a:bodyPr/>
          <a:lstStyle>
            <a:lvl1pPr marL="0" indent="0">
              <a:buNone/>
              <a:defRPr sz="1800"/>
            </a:lvl1pPr>
            <a:lvl2pPr marL="574755" indent="0">
              <a:buNone/>
              <a:defRPr sz="1500"/>
            </a:lvl2pPr>
            <a:lvl3pPr marL="1149511" indent="0">
              <a:buNone/>
              <a:defRPr sz="1300"/>
            </a:lvl3pPr>
            <a:lvl4pPr marL="1724266" indent="0">
              <a:buNone/>
              <a:defRPr sz="1200"/>
            </a:lvl4pPr>
            <a:lvl5pPr marL="2299021" indent="0">
              <a:buNone/>
              <a:defRPr sz="1200"/>
            </a:lvl5pPr>
            <a:lvl6pPr marL="2873776" indent="0">
              <a:buNone/>
              <a:defRPr sz="1200"/>
            </a:lvl6pPr>
            <a:lvl7pPr marL="3448532" indent="0">
              <a:buNone/>
              <a:defRPr sz="1200"/>
            </a:lvl7pPr>
            <a:lvl8pPr marL="4023287" indent="0">
              <a:buNone/>
              <a:defRPr sz="1200"/>
            </a:lvl8pPr>
            <a:lvl9pPr marL="459804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5" y="206046"/>
            <a:ext cx="8231029" cy="857515"/>
          </a:xfrm>
          <a:prstGeom prst="rect">
            <a:avLst/>
          </a:prstGeom>
        </p:spPr>
        <p:txBody>
          <a:bodyPr vert="horz" lIns="114951" tIns="57476" rIns="114951" bIns="574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5" y="1200524"/>
            <a:ext cx="8231029" cy="3395520"/>
          </a:xfrm>
          <a:prstGeom prst="rect">
            <a:avLst/>
          </a:prstGeom>
        </p:spPr>
        <p:txBody>
          <a:bodyPr vert="horz" lIns="114951" tIns="57476" rIns="114951" bIns="574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6" y="4768738"/>
            <a:ext cx="2133972" cy="273928"/>
          </a:xfrm>
          <a:prstGeom prst="rect">
            <a:avLst/>
          </a:prstGeom>
        </p:spPr>
        <p:txBody>
          <a:bodyPr vert="horz" lIns="114951" tIns="57476" rIns="114951" bIns="574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5" y="4768738"/>
            <a:ext cx="2896103" cy="273928"/>
          </a:xfrm>
          <a:prstGeom prst="rect">
            <a:avLst/>
          </a:prstGeom>
        </p:spPr>
        <p:txBody>
          <a:bodyPr vert="horz" lIns="114951" tIns="57476" rIns="114951" bIns="574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44" y="4768738"/>
            <a:ext cx="2133972" cy="273928"/>
          </a:xfrm>
          <a:prstGeom prst="rect">
            <a:avLst/>
          </a:prstGeom>
        </p:spPr>
        <p:txBody>
          <a:bodyPr vert="horz" lIns="114951" tIns="57476" rIns="114951" bIns="574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511" rtl="0" latinLnBrk="0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6" indent="-431066" algn="l" defTabSz="1149511" rtl="0" latinLnBrk="0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77" indent="-359222" algn="l" defTabSz="1149511" rtl="0" latinLnBrk="0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indent="-287378" algn="l" defTabSz="1149511" rtl="0" latinLnBrk="0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43" indent="-287378" algn="l" defTabSz="1149511" rtl="0" latinLnBrk="0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99" indent="-287378" algn="l" defTabSz="1149511" rtl="0" latinLnBrk="0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54" indent="-287378" algn="l" defTabSz="1149511" rtl="0" latinLnBrk="0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909" indent="-287378" algn="l" defTabSz="1149511" rtl="0" latinLnBrk="0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664" indent="-287378" algn="l" defTabSz="1149511" rtl="0" latinLnBrk="0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420" indent="-287378" algn="l" defTabSz="1149511" rtl="0" latinLnBrk="0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55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511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66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021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76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532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87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8042" algn="l" defTabSz="1149511" rtl="0" latinLnBrk="0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" name="Рисунок 8" descr="Белая Синяя Зеленая и Желтая Фотоколлаж Современная Прием Нового Сотрудника Компания Презентация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0994" cy="5186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Содержимое 5" descr="Белая Синяя Зеленая и Желтая Фотоколлаж Современная Прием Нового Сотрудника Компания Презентация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4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994" y="286544"/>
            <a:ext cx="8231029" cy="1981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</a:br>
            <a:endParaRPr lang="ru-RU" sz="4000" dirty="0">
              <a:solidFill>
                <a:srgbClr val="EEBC04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4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4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994" y="286544"/>
            <a:ext cx="8231029" cy="1981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</a:br>
            <a:endParaRPr lang="ru-RU" sz="4000" dirty="0">
              <a:solidFill>
                <a:srgbClr val="EEBC04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Содержимое 7" descr="Белая Синяя Зеленая и Желтая Фотоколлаж Современная Прием Нового Сотрудника Компания Презентация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994" y="286544"/>
            <a:ext cx="8231029" cy="1981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rgbClr val="EEBC04"/>
                </a:solidFill>
                <a:latin typeface="Arial Black" pitchFamily="34" charset="0"/>
                <a:cs typeface="Aharoni" pitchFamily="2" charset="-79"/>
              </a:rPr>
            </a:br>
            <a:endParaRPr lang="ru-RU" sz="4000" dirty="0">
              <a:solidFill>
                <a:srgbClr val="EEBC04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Рисунок 7" descr="Белая Синяя Зеленая и Желтая Фотоколлаж Современная Прием Нового Сотрудника Компания Презентация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"/>
            <a:ext cx="9145588" cy="514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4393"/>
          </a:xfrm>
        </p:spPr>
      </p:pic>
      <p:sp>
        <p:nvSpPr>
          <p:cNvPr id="2052" name="AutoShape 4" descr="http://www.eduportal44.ru/npo/Pl-4/SiteAssets/SitePages/%D0%9B%D0%B5%D1%82%D0%BD%D1%8F%D1%8F%20%D0%BF%D1%80%D0%BE%D1%84%D0%BE%D1%80%D0%B8%D0%B5%D0%BD%D1%82%D0%B0%D1%86%D0%B8%D0%BE%D0%BD%D0%BD%D0%B0%D1%8F%20%D1%88%D0%BA%D0%BE%D0%BB%D0%B0-%D0%BE%D0%BD%D0%BB%D0%B0%D0%B9%D0%BD/Zoom-icon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www.eduportal44.ru/npo/Pl-4/SiteAssets/SitePages/%D0%9B%D0%B5%D1%82%D0%BD%D1%8F%D1%8F%20%D0%BF%D1%80%D0%BE%D1%84%D0%BE%D1%80%D0%B8%D0%B5%D0%BD%D1%82%D0%B0%D1%86%D0%B8%D0%BE%D0%BD%D0%BD%D0%B0%D1%8F%20%D1%88%D0%BA%D0%BE%D0%BB%D0%B0-%D0%BE%D0%BD%D0%BB%D0%B0%D0%B9%D0%BD/Zoom-icon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northwooddp.com/wp-content/uploads/CLIENT_SLIDER/zoo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northwooddp.com/wp-content/uploads/CLIENT_SLIDER/zoo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mg.pngio.com/zoom-portfoliosolutions-zoom-png-432_39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7394" y="2801144"/>
            <a:ext cx="2133600" cy="195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Белая Синяя Зеленая и Желтая Фотоколлаж Современная Прием Нового Сотрудника Компания Презентация (1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4393"/>
          </a:xfrm>
        </p:spPr>
      </p:pic>
      <p:sp>
        <p:nvSpPr>
          <p:cNvPr id="1026" name="AutoShape 2" descr="http://www.eduportal44.ru/npo/Pl-4/SiteAssets/SitePages/%D0%9B%D0%B5%D1%82%D0%BD%D1%8F%D1%8F%20%D0%BF%D1%80%D0%BE%D1%84%D0%BE%D1%80%D0%B8%D0%B5%D0%BD%D1%82%D0%B0%D1%86%D0%B8%D0%BE%D0%BD%D0%BD%D0%B0%D1%8F%20%D1%88%D0%BA%D0%BE%D0%BB%D0%B0-%D0%BE%D0%BD%D0%BB%D0%B0%D0%B9%D0%BD/Zoom-icon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northwooddp.com/wp-content/uploads/CLIENT_SLIDER/zoo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Белая Синяя Зеленая и Желтая Фотоколлаж Современная Прием Нового Сотрудника Компания Презентация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Содержимое 5" descr="Белая Синяя Зеленая и Желтая Фотоколлаж Современная Прием Нового Сотрудника Компания Презентация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8" name="Содержимое 7" descr="Белая Синяя Зеленая и Желтая Фотоколлаж Современная Прием Нового Сотрудника Компания Презентация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6823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</Words>
  <PresentationFormat>Произвольный</PresentationFormat>
  <Paragraphs>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</vt:lpstr>
      <vt:lpstr>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</dc:creator>
  <cp:lastModifiedBy>Зоя</cp:lastModifiedBy>
  <cp:revision>60</cp:revision>
  <dcterms:created xsi:type="dcterms:W3CDTF">2020-05-18T14:24:16Z</dcterms:created>
  <dcterms:modified xsi:type="dcterms:W3CDTF">2020-08-27T01:05:41Z</dcterms:modified>
</cp:coreProperties>
</file>