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EA039B-69CC-4C50-BB7F-088086CAD24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7387AD-FBF7-4A42-8CAF-54BA3309148D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Урок литературы в 11 классе. </a:t>
          </a:r>
          <a:endParaRPr lang="ru-RU" sz="20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«Женские образы в романе «Тихий Дон» М.Шолохова» (2 часа)</a:t>
          </a:r>
          <a:endParaRPr lang="ru-RU" sz="20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Учитель: Верещагина Зоя Анатольевна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17.02.2021 г.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39EDF45-5035-4D76-9F6E-28071599C320}" type="parTrans" cxnId="{C42494D4-064E-4CCE-8DE9-2BCF9794B50D}">
      <dgm:prSet/>
      <dgm:spPr/>
      <dgm:t>
        <a:bodyPr/>
        <a:lstStyle/>
        <a:p>
          <a:endParaRPr lang="ru-RU"/>
        </a:p>
      </dgm:t>
    </dgm:pt>
    <dgm:pt modelId="{0949E256-114D-44A9-97F7-A514AD4E31BC}" type="sibTrans" cxnId="{C42494D4-064E-4CCE-8DE9-2BCF9794B50D}">
      <dgm:prSet/>
      <dgm:spPr/>
      <dgm:t>
        <a:bodyPr/>
        <a:lstStyle/>
        <a:p>
          <a:endParaRPr lang="ru-RU"/>
        </a:p>
      </dgm:t>
    </dgm:pt>
    <dgm:pt modelId="{32E17A86-61D9-4CB4-B4F0-7B84DD2A1900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Урок литературы в 5 классе.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</a:t>
          </a:r>
          <a:r>
            <a:rPr lang="ru-RU" sz="2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Васюткино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озеро» В.П. Астафьев. «Человек и природа в рассказе».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Учитель: </a:t>
          </a:r>
          <a:r>
            <a:rPr lang="ru-RU" sz="20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Матузова</a:t>
          </a:r>
          <a:r>
            <a:rPr 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Ольга Анатольевна</a:t>
          </a:r>
          <a:r>
            <a:rPr 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18 февраля 2021 года</a:t>
          </a:r>
          <a:endParaRPr lang="ru-RU" sz="2000" b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 smtClean="0"/>
            <a:t/>
          </a:r>
          <a:br>
            <a:rPr lang="ru-RU" sz="1400" dirty="0" smtClean="0"/>
          </a:br>
          <a:endParaRPr lang="ru-RU" sz="1400" dirty="0"/>
        </a:p>
      </dgm:t>
    </dgm:pt>
    <dgm:pt modelId="{92C2A4BA-61A7-40E1-93F1-A6E5C8A42A3A}" type="parTrans" cxnId="{461B3E72-700D-4484-A83E-7E532D079681}">
      <dgm:prSet/>
      <dgm:spPr/>
      <dgm:t>
        <a:bodyPr/>
        <a:lstStyle/>
        <a:p>
          <a:endParaRPr lang="ru-RU"/>
        </a:p>
      </dgm:t>
    </dgm:pt>
    <dgm:pt modelId="{1F1D5D2E-0B84-4600-9861-6740D2D6E260}" type="sibTrans" cxnId="{461B3E72-700D-4484-A83E-7E532D079681}">
      <dgm:prSet/>
      <dgm:spPr/>
      <dgm:t>
        <a:bodyPr/>
        <a:lstStyle/>
        <a:p>
          <a:endParaRPr lang="ru-RU"/>
        </a:p>
      </dgm:t>
    </dgm:pt>
    <dgm:pt modelId="{45F6EE63-81D3-4BDC-967A-C9AAA1F0774E}">
      <dgm:prSet phldrT="[Текст]" phldr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100"/>
        </a:p>
      </dgm:t>
    </dgm:pt>
    <dgm:pt modelId="{75DD7D76-DF3C-4D69-800E-F311E8D883BF}" type="parTrans" cxnId="{9A07A3E7-5798-4EDC-BD66-6F1A6BCB36C0}">
      <dgm:prSet/>
      <dgm:spPr/>
      <dgm:t>
        <a:bodyPr/>
        <a:lstStyle/>
        <a:p>
          <a:endParaRPr lang="ru-RU"/>
        </a:p>
      </dgm:t>
    </dgm:pt>
    <dgm:pt modelId="{193522AA-7188-4B85-AD43-CD26D8AE0D70}" type="sibTrans" cxnId="{9A07A3E7-5798-4EDC-BD66-6F1A6BCB36C0}">
      <dgm:prSet/>
      <dgm:spPr/>
      <dgm:t>
        <a:bodyPr/>
        <a:lstStyle/>
        <a:p>
          <a:endParaRPr lang="ru-RU"/>
        </a:p>
      </dgm:t>
    </dgm:pt>
    <dgm:pt modelId="{ACA8F303-6AC4-4177-9DD3-E4A987A0C2C5}">
      <dgm:prSet phldrT="[Текст]" phldr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100" dirty="0"/>
        </a:p>
      </dgm:t>
    </dgm:pt>
    <dgm:pt modelId="{AB250C3F-EAD1-4B8A-BD60-57B7190D6139}" type="parTrans" cxnId="{3FA74B2F-248C-4471-B361-F6FC7DB8E4FA}">
      <dgm:prSet/>
      <dgm:spPr/>
      <dgm:t>
        <a:bodyPr/>
        <a:lstStyle/>
        <a:p>
          <a:endParaRPr lang="ru-RU"/>
        </a:p>
      </dgm:t>
    </dgm:pt>
    <dgm:pt modelId="{5D08F95F-2844-442A-A326-673B2CAF51EC}" type="sibTrans" cxnId="{3FA74B2F-248C-4471-B361-F6FC7DB8E4FA}">
      <dgm:prSet/>
      <dgm:spPr/>
      <dgm:t>
        <a:bodyPr/>
        <a:lstStyle/>
        <a:p>
          <a:endParaRPr lang="ru-RU"/>
        </a:p>
      </dgm:t>
    </dgm:pt>
    <dgm:pt modelId="{9E93474B-8246-4ADF-98DE-F11030D4A983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Урок русского языка в 5 классе.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«Предложения с прямой речью».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Учитель :Перевозчикова Ольга Викторовна.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0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F69FBC-2A8E-4DEE-B227-3E4E9B41DE52}" type="sibTrans" cxnId="{C0624C9F-607D-4840-BC1D-C48FCE56A33A}">
      <dgm:prSet/>
      <dgm:spPr/>
      <dgm:t>
        <a:bodyPr/>
        <a:lstStyle/>
        <a:p>
          <a:endParaRPr lang="ru-RU"/>
        </a:p>
      </dgm:t>
    </dgm:pt>
    <dgm:pt modelId="{F5EFDEFC-DE7E-4685-AE5F-B3A6BC31BD66}" type="parTrans" cxnId="{C0624C9F-607D-4840-BC1D-C48FCE56A33A}">
      <dgm:prSet/>
      <dgm:spPr/>
      <dgm:t>
        <a:bodyPr/>
        <a:lstStyle/>
        <a:p>
          <a:endParaRPr lang="ru-RU"/>
        </a:p>
      </dgm:t>
    </dgm:pt>
    <dgm:pt modelId="{D55AE102-7C67-42F7-A90E-ABDE0433305E}" type="pres">
      <dgm:prSet presAssocID="{DBEA039B-69CC-4C50-BB7F-088086CAD24C}" presName="linear" presStyleCnt="0">
        <dgm:presLayoutVars>
          <dgm:dir/>
          <dgm:resizeHandles val="exact"/>
        </dgm:presLayoutVars>
      </dgm:prSet>
      <dgm:spPr/>
    </dgm:pt>
    <dgm:pt modelId="{C716DD64-F23F-4A3A-B99B-D6F890214D03}" type="pres">
      <dgm:prSet presAssocID="{717387AD-FBF7-4A42-8CAF-54BA3309148D}" presName="comp" presStyleCnt="0"/>
      <dgm:spPr/>
    </dgm:pt>
    <dgm:pt modelId="{0E32F3BA-DB87-4417-93C5-E64E306EB2B5}" type="pres">
      <dgm:prSet presAssocID="{717387AD-FBF7-4A42-8CAF-54BA3309148D}" presName="box" presStyleLbl="node1" presStyleIdx="0" presStyleCnt="3"/>
      <dgm:spPr/>
      <dgm:t>
        <a:bodyPr/>
        <a:lstStyle/>
        <a:p>
          <a:endParaRPr lang="ru-RU"/>
        </a:p>
      </dgm:t>
    </dgm:pt>
    <dgm:pt modelId="{4EC1C44C-9693-4D82-B359-E37963B01D32}" type="pres">
      <dgm:prSet presAssocID="{717387AD-FBF7-4A42-8CAF-54BA3309148D}" presName="img" presStyleLbl="fgImgPlace1" presStyleIdx="0" presStyleCnt="3" custScaleX="66875" custScaleY="11537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583D848-2470-4279-9599-510341EE28EA}" type="pres">
      <dgm:prSet presAssocID="{717387AD-FBF7-4A42-8CAF-54BA3309148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26C03-CC6A-40EC-97D1-EAF7858BC731}" type="pres">
      <dgm:prSet presAssocID="{0949E256-114D-44A9-97F7-A514AD4E31BC}" presName="spacer" presStyleCnt="0"/>
      <dgm:spPr/>
    </dgm:pt>
    <dgm:pt modelId="{39C6BBDA-93D6-4AE3-9960-1248F36DF6D8}" type="pres">
      <dgm:prSet presAssocID="{32E17A86-61D9-4CB4-B4F0-7B84DD2A1900}" presName="comp" presStyleCnt="0"/>
      <dgm:spPr/>
    </dgm:pt>
    <dgm:pt modelId="{1CA86D57-2B58-4561-AEF8-DC499015D783}" type="pres">
      <dgm:prSet presAssocID="{32E17A86-61D9-4CB4-B4F0-7B84DD2A1900}" presName="box" presStyleLbl="node1" presStyleIdx="1" presStyleCnt="3" custLinFactNeighborY="1628"/>
      <dgm:spPr/>
      <dgm:t>
        <a:bodyPr/>
        <a:lstStyle/>
        <a:p>
          <a:endParaRPr lang="ru-RU"/>
        </a:p>
      </dgm:t>
    </dgm:pt>
    <dgm:pt modelId="{4B163C20-B9A6-4A1C-AFB4-E85DEAA7D5D7}" type="pres">
      <dgm:prSet presAssocID="{32E17A86-61D9-4CB4-B4F0-7B84DD2A1900}" presName="img" presStyleLbl="fgImgPlace1" presStyleIdx="1" presStyleCnt="3" custScaleX="81195" custScaleY="11555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3D5FD94-11E0-4F11-89FA-1DFA264E7577}" type="pres">
      <dgm:prSet presAssocID="{32E17A86-61D9-4CB4-B4F0-7B84DD2A190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086953-848B-48F9-A284-FB2991417933}" type="pres">
      <dgm:prSet presAssocID="{1F1D5D2E-0B84-4600-9861-6740D2D6E260}" presName="spacer" presStyleCnt="0"/>
      <dgm:spPr/>
    </dgm:pt>
    <dgm:pt modelId="{1EBA8B1D-515D-487A-9606-798E2BA1908F}" type="pres">
      <dgm:prSet presAssocID="{9E93474B-8246-4ADF-98DE-F11030D4A983}" presName="comp" presStyleCnt="0"/>
      <dgm:spPr/>
    </dgm:pt>
    <dgm:pt modelId="{DB8AFAE4-0FD4-43BD-A769-0972C24E8395}" type="pres">
      <dgm:prSet presAssocID="{9E93474B-8246-4ADF-98DE-F11030D4A983}" presName="box" presStyleLbl="node1" presStyleIdx="2" presStyleCnt="3"/>
      <dgm:spPr/>
      <dgm:t>
        <a:bodyPr/>
        <a:lstStyle/>
        <a:p>
          <a:endParaRPr lang="ru-RU"/>
        </a:p>
      </dgm:t>
    </dgm:pt>
    <dgm:pt modelId="{2A952496-4E0F-4141-8E8A-044809BD5BF1}" type="pres">
      <dgm:prSet presAssocID="{9E93474B-8246-4ADF-98DE-F11030D4A983}" presName="img" presStyleLbl="fgImgPlace1" presStyleIdx="2" presStyleCnt="3" custScaleX="99933" custScaleY="12519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28D589F-A567-4D93-80AA-B3D776577B6B}" type="pres">
      <dgm:prSet presAssocID="{9E93474B-8246-4ADF-98DE-F11030D4A98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3D77DE-9303-4372-8A68-9B541B5A4E21}" type="presOf" srcId="{ACA8F303-6AC4-4177-9DD3-E4A987A0C2C5}" destId="{1CA86D57-2B58-4561-AEF8-DC499015D783}" srcOrd="0" destOrd="2" presId="urn:microsoft.com/office/officeart/2005/8/layout/vList4"/>
    <dgm:cxn modelId="{C42494D4-064E-4CCE-8DE9-2BCF9794B50D}" srcId="{DBEA039B-69CC-4C50-BB7F-088086CAD24C}" destId="{717387AD-FBF7-4A42-8CAF-54BA3309148D}" srcOrd="0" destOrd="0" parTransId="{839EDF45-5035-4D76-9F6E-28071599C320}" sibTransId="{0949E256-114D-44A9-97F7-A514AD4E31BC}"/>
    <dgm:cxn modelId="{00196DB6-116D-401D-A319-35768BE88B9D}" type="presOf" srcId="{ACA8F303-6AC4-4177-9DD3-E4A987A0C2C5}" destId="{43D5FD94-11E0-4F11-89FA-1DFA264E7577}" srcOrd="1" destOrd="2" presId="urn:microsoft.com/office/officeart/2005/8/layout/vList4"/>
    <dgm:cxn modelId="{3FA74B2F-248C-4471-B361-F6FC7DB8E4FA}" srcId="{32E17A86-61D9-4CB4-B4F0-7B84DD2A1900}" destId="{ACA8F303-6AC4-4177-9DD3-E4A987A0C2C5}" srcOrd="1" destOrd="0" parTransId="{AB250C3F-EAD1-4B8A-BD60-57B7190D6139}" sibTransId="{5D08F95F-2844-442A-A326-673B2CAF51EC}"/>
    <dgm:cxn modelId="{A0D457CB-3C59-4CB1-9BC2-833761514458}" type="presOf" srcId="{45F6EE63-81D3-4BDC-967A-C9AAA1F0774E}" destId="{43D5FD94-11E0-4F11-89FA-1DFA264E7577}" srcOrd="1" destOrd="1" presId="urn:microsoft.com/office/officeart/2005/8/layout/vList4"/>
    <dgm:cxn modelId="{9A07A3E7-5798-4EDC-BD66-6F1A6BCB36C0}" srcId="{32E17A86-61D9-4CB4-B4F0-7B84DD2A1900}" destId="{45F6EE63-81D3-4BDC-967A-C9AAA1F0774E}" srcOrd="0" destOrd="0" parTransId="{75DD7D76-DF3C-4D69-800E-F311E8D883BF}" sibTransId="{193522AA-7188-4B85-AD43-CD26D8AE0D70}"/>
    <dgm:cxn modelId="{FC811E9A-9C89-4EC7-B636-6EB8B943C628}" type="presOf" srcId="{32E17A86-61D9-4CB4-B4F0-7B84DD2A1900}" destId="{43D5FD94-11E0-4F11-89FA-1DFA264E7577}" srcOrd="1" destOrd="0" presId="urn:microsoft.com/office/officeart/2005/8/layout/vList4"/>
    <dgm:cxn modelId="{C0624C9F-607D-4840-BC1D-C48FCE56A33A}" srcId="{DBEA039B-69CC-4C50-BB7F-088086CAD24C}" destId="{9E93474B-8246-4ADF-98DE-F11030D4A983}" srcOrd="2" destOrd="0" parTransId="{F5EFDEFC-DE7E-4685-AE5F-B3A6BC31BD66}" sibTransId="{71F69FBC-2A8E-4DEE-B227-3E4E9B41DE52}"/>
    <dgm:cxn modelId="{AEEE7CF9-C53E-48FA-9FE4-5FD06D7C2B79}" type="presOf" srcId="{9E93474B-8246-4ADF-98DE-F11030D4A983}" destId="{828D589F-A567-4D93-80AA-B3D776577B6B}" srcOrd="1" destOrd="0" presId="urn:microsoft.com/office/officeart/2005/8/layout/vList4"/>
    <dgm:cxn modelId="{93CD13FB-0859-42B9-BC0B-8BEE329252FF}" type="presOf" srcId="{32E17A86-61D9-4CB4-B4F0-7B84DD2A1900}" destId="{1CA86D57-2B58-4561-AEF8-DC499015D783}" srcOrd="0" destOrd="0" presId="urn:microsoft.com/office/officeart/2005/8/layout/vList4"/>
    <dgm:cxn modelId="{7B0F2DFB-E386-45E7-A27C-AA61585D5383}" type="presOf" srcId="{DBEA039B-69CC-4C50-BB7F-088086CAD24C}" destId="{D55AE102-7C67-42F7-A90E-ABDE0433305E}" srcOrd="0" destOrd="0" presId="urn:microsoft.com/office/officeart/2005/8/layout/vList4"/>
    <dgm:cxn modelId="{F3FADE53-BD6B-47C4-8D6B-2F73C448CC2C}" type="presOf" srcId="{9E93474B-8246-4ADF-98DE-F11030D4A983}" destId="{DB8AFAE4-0FD4-43BD-A769-0972C24E8395}" srcOrd="0" destOrd="0" presId="urn:microsoft.com/office/officeart/2005/8/layout/vList4"/>
    <dgm:cxn modelId="{05D08846-9B17-4B5C-A7DA-EC08641F62CF}" type="presOf" srcId="{717387AD-FBF7-4A42-8CAF-54BA3309148D}" destId="{4583D848-2470-4279-9599-510341EE28EA}" srcOrd="1" destOrd="0" presId="urn:microsoft.com/office/officeart/2005/8/layout/vList4"/>
    <dgm:cxn modelId="{461B3E72-700D-4484-A83E-7E532D079681}" srcId="{DBEA039B-69CC-4C50-BB7F-088086CAD24C}" destId="{32E17A86-61D9-4CB4-B4F0-7B84DD2A1900}" srcOrd="1" destOrd="0" parTransId="{92C2A4BA-61A7-40E1-93F1-A6E5C8A42A3A}" sibTransId="{1F1D5D2E-0B84-4600-9861-6740D2D6E260}"/>
    <dgm:cxn modelId="{8BD6C257-2469-46FF-8EF7-7CF2FAA97D01}" type="presOf" srcId="{45F6EE63-81D3-4BDC-967A-C9AAA1F0774E}" destId="{1CA86D57-2B58-4561-AEF8-DC499015D783}" srcOrd="0" destOrd="1" presId="urn:microsoft.com/office/officeart/2005/8/layout/vList4"/>
    <dgm:cxn modelId="{2B24BC6A-CBBB-4071-8E2D-1B23A96E0CA2}" type="presOf" srcId="{717387AD-FBF7-4A42-8CAF-54BA3309148D}" destId="{0E32F3BA-DB87-4417-93C5-E64E306EB2B5}" srcOrd="0" destOrd="0" presId="urn:microsoft.com/office/officeart/2005/8/layout/vList4"/>
    <dgm:cxn modelId="{9500C22B-5CDE-4BC0-8031-FE2569A5561D}" type="presParOf" srcId="{D55AE102-7C67-42F7-A90E-ABDE0433305E}" destId="{C716DD64-F23F-4A3A-B99B-D6F890214D03}" srcOrd="0" destOrd="0" presId="urn:microsoft.com/office/officeart/2005/8/layout/vList4"/>
    <dgm:cxn modelId="{EE7DA172-135E-41CD-992D-DCD7A9EAA06C}" type="presParOf" srcId="{C716DD64-F23F-4A3A-B99B-D6F890214D03}" destId="{0E32F3BA-DB87-4417-93C5-E64E306EB2B5}" srcOrd="0" destOrd="0" presId="urn:microsoft.com/office/officeart/2005/8/layout/vList4"/>
    <dgm:cxn modelId="{0AF1FB2E-5061-48A1-88A4-EDEF647BF697}" type="presParOf" srcId="{C716DD64-F23F-4A3A-B99B-D6F890214D03}" destId="{4EC1C44C-9693-4D82-B359-E37963B01D32}" srcOrd="1" destOrd="0" presId="urn:microsoft.com/office/officeart/2005/8/layout/vList4"/>
    <dgm:cxn modelId="{463B1731-6549-4C0A-8294-DB7A9C191EB7}" type="presParOf" srcId="{C716DD64-F23F-4A3A-B99B-D6F890214D03}" destId="{4583D848-2470-4279-9599-510341EE28EA}" srcOrd="2" destOrd="0" presId="urn:microsoft.com/office/officeart/2005/8/layout/vList4"/>
    <dgm:cxn modelId="{375C8032-24E6-410A-8A12-6BF1CC08832C}" type="presParOf" srcId="{D55AE102-7C67-42F7-A90E-ABDE0433305E}" destId="{76326C03-CC6A-40EC-97D1-EAF7858BC731}" srcOrd="1" destOrd="0" presId="urn:microsoft.com/office/officeart/2005/8/layout/vList4"/>
    <dgm:cxn modelId="{914AA197-1217-4478-8026-DBB871FC5DC0}" type="presParOf" srcId="{D55AE102-7C67-42F7-A90E-ABDE0433305E}" destId="{39C6BBDA-93D6-4AE3-9960-1248F36DF6D8}" srcOrd="2" destOrd="0" presId="urn:microsoft.com/office/officeart/2005/8/layout/vList4"/>
    <dgm:cxn modelId="{82168C9C-5117-483A-985E-D7FB5682B511}" type="presParOf" srcId="{39C6BBDA-93D6-4AE3-9960-1248F36DF6D8}" destId="{1CA86D57-2B58-4561-AEF8-DC499015D783}" srcOrd="0" destOrd="0" presId="urn:microsoft.com/office/officeart/2005/8/layout/vList4"/>
    <dgm:cxn modelId="{48C06EEB-BF7F-4EC5-B985-2686D2428EBC}" type="presParOf" srcId="{39C6BBDA-93D6-4AE3-9960-1248F36DF6D8}" destId="{4B163C20-B9A6-4A1C-AFB4-E85DEAA7D5D7}" srcOrd="1" destOrd="0" presId="urn:microsoft.com/office/officeart/2005/8/layout/vList4"/>
    <dgm:cxn modelId="{10E59C50-6B0C-4EF0-99A0-0D3B2784D1F5}" type="presParOf" srcId="{39C6BBDA-93D6-4AE3-9960-1248F36DF6D8}" destId="{43D5FD94-11E0-4F11-89FA-1DFA264E7577}" srcOrd="2" destOrd="0" presId="urn:microsoft.com/office/officeart/2005/8/layout/vList4"/>
    <dgm:cxn modelId="{B96B9F1D-F5A8-4BCD-904E-E10714FB7207}" type="presParOf" srcId="{D55AE102-7C67-42F7-A90E-ABDE0433305E}" destId="{B7086953-848B-48F9-A284-FB2991417933}" srcOrd="3" destOrd="0" presId="urn:microsoft.com/office/officeart/2005/8/layout/vList4"/>
    <dgm:cxn modelId="{3F431704-8D90-436A-9861-500F03E88A47}" type="presParOf" srcId="{D55AE102-7C67-42F7-A90E-ABDE0433305E}" destId="{1EBA8B1D-515D-487A-9606-798E2BA1908F}" srcOrd="4" destOrd="0" presId="urn:microsoft.com/office/officeart/2005/8/layout/vList4"/>
    <dgm:cxn modelId="{574673FA-B8B2-4C4D-9462-9CCD0494B3F1}" type="presParOf" srcId="{1EBA8B1D-515D-487A-9606-798E2BA1908F}" destId="{DB8AFAE4-0FD4-43BD-A769-0972C24E8395}" srcOrd="0" destOrd="0" presId="urn:microsoft.com/office/officeart/2005/8/layout/vList4"/>
    <dgm:cxn modelId="{09F27F33-6639-442E-8FA4-8053FF19BFD3}" type="presParOf" srcId="{1EBA8B1D-515D-487A-9606-798E2BA1908F}" destId="{2A952496-4E0F-4141-8E8A-044809BD5BF1}" srcOrd="1" destOrd="0" presId="urn:microsoft.com/office/officeart/2005/8/layout/vList4"/>
    <dgm:cxn modelId="{E24D172A-9A60-47A2-942D-8FF55FAD452C}" type="presParOf" srcId="{1EBA8B1D-515D-487A-9606-798E2BA1908F}" destId="{828D589F-A567-4D93-80AA-B3D776577B6B}" srcOrd="2" destOrd="0" presId="urn:microsoft.com/office/officeart/2005/8/layout/vList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9E3A72-1FC5-42EF-8F28-AE70044B7295}" type="doc">
      <dgm:prSet loTypeId="urn:microsoft.com/office/officeart/2005/8/layout/cycle8" loCatId="cycle" qsTypeId="urn:microsoft.com/office/officeart/2005/8/quickstyle/3d2" qsCatId="3D" csTypeId="urn:microsoft.com/office/officeart/2005/8/colors/colorful5" csCatId="colorful" phldr="1"/>
      <dgm:spPr/>
    </dgm:pt>
    <dgm:pt modelId="{3C2BD7E8-19C5-486B-BE26-F559C7DFB124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Обмен опытом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gm:t>
    </dgm:pt>
    <dgm:pt modelId="{79782F03-4204-445D-9AEF-0B4EC5FFB6E4}" type="parTrans" cxnId="{E9FF69E0-BEA2-482A-BEB0-C587CEFBA4CC}">
      <dgm:prSet/>
      <dgm:spPr/>
      <dgm:t>
        <a:bodyPr/>
        <a:lstStyle/>
        <a:p>
          <a:endParaRPr lang="ru-RU"/>
        </a:p>
      </dgm:t>
    </dgm:pt>
    <dgm:pt modelId="{B84C81DD-F2EB-412E-8F80-BA49B6580273}" type="sibTrans" cxnId="{E9FF69E0-BEA2-482A-BEB0-C587CEFBA4CC}">
      <dgm:prSet/>
      <dgm:spPr/>
      <dgm:t>
        <a:bodyPr/>
        <a:lstStyle/>
        <a:p>
          <a:endParaRPr lang="ru-RU"/>
        </a:p>
      </dgm:t>
    </dgm:pt>
    <dgm:pt modelId="{7012CF11-1163-42AA-8A5D-AC014FB96C7B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Оказание методической помощи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306F9A-9E0E-4B4A-BD22-5F9E94EEC6C5}" type="parTrans" cxnId="{D314ED54-52F8-4AF1-ADAF-D240FBC8098C}">
      <dgm:prSet/>
      <dgm:spPr/>
      <dgm:t>
        <a:bodyPr/>
        <a:lstStyle/>
        <a:p>
          <a:endParaRPr lang="ru-RU"/>
        </a:p>
      </dgm:t>
    </dgm:pt>
    <dgm:pt modelId="{487790E5-6BF0-49C7-AF1C-BE4EBB376C1F}" type="sibTrans" cxnId="{D314ED54-52F8-4AF1-ADAF-D240FBC8098C}">
      <dgm:prSet/>
      <dgm:spPr/>
      <dgm:t>
        <a:bodyPr/>
        <a:lstStyle/>
        <a:p>
          <a:endParaRPr lang="ru-RU"/>
        </a:p>
      </dgm:t>
    </dgm:pt>
    <dgm:pt modelId="{2764784F-B3F7-4A94-B398-7A0028008B4E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Читательская грамотность 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8B2A7C-A72B-46E9-95BC-C28EED3716F5}" type="parTrans" cxnId="{7657D550-41D2-495D-B455-380584604D81}">
      <dgm:prSet/>
      <dgm:spPr/>
      <dgm:t>
        <a:bodyPr/>
        <a:lstStyle/>
        <a:p>
          <a:endParaRPr lang="ru-RU"/>
        </a:p>
      </dgm:t>
    </dgm:pt>
    <dgm:pt modelId="{E4CA09A7-174C-4E56-B19E-3D090BBB2C58}" type="sibTrans" cxnId="{7657D550-41D2-495D-B455-380584604D81}">
      <dgm:prSet/>
      <dgm:spPr/>
      <dgm:t>
        <a:bodyPr/>
        <a:lstStyle/>
        <a:p>
          <a:endParaRPr lang="ru-RU"/>
        </a:p>
      </dgm:t>
    </dgm:pt>
    <dgm:pt modelId="{ABD0DCEC-9A8A-481B-B340-D5EB839B0F3A}" type="pres">
      <dgm:prSet presAssocID="{A79E3A72-1FC5-42EF-8F28-AE70044B7295}" presName="compositeShape" presStyleCnt="0">
        <dgm:presLayoutVars>
          <dgm:chMax val="7"/>
          <dgm:dir/>
          <dgm:resizeHandles val="exact"/>
        </dgm:presLayoutVars>
      </dgm:prSet>
      <dgm:spPr/>
    </dgm:pt>
    <dgm:pt modelId="{0F6702B7-021E-4A54-8472-109A8A71B0A2}" type="pres">
      <dgm:prSet presAssocID="{A79E3A72-1FC5-42EF-8F28-AE70044B7295}" presName="wedge1" presStyleLbl="node1" presStyleIdx="0" presStyleCnt="3"/>
      <dgm:spPr/>
    </dgm:pt>
    <dgm:pt modelId="{10700821-886A-49F8-9656-951E375F1B06}" type="pres">
      <dgm:prSet presAssocID="{A79E3A72-1FC5-42EF-8F28-AE70044B7295}" presName="dummy1a" presStyleCnt="0"/>
      <dgm:spPr/>
    </dgm:pt>
    <dgm:pt modelId="{114E9C67-B88C-487A-B415-4DDB627966BD}" type="pres">
      <dgm:prSet presAssocID="{A79E3A72-1FC5-42EF-8F28-AE70044B7295}" presName="dummy1b" presStyleCnt="0"/>
      <dgm:spPr/>
    </dgm:pt>
    <dgm:pt modelId="{D2930C82-39D7-4508-BCAA-5F0B39DAE39C}" type="pres">
      <dgm:prSet presAssocID="{A79E3A72-1FC5-42EF-8F28-AE70044B729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97D1847-03B3-4E7F-A1F3-5DBD9BAABE94}" type="pres">
      <dgm:prSet presAssocID="{A79E3A72-1FC5-42EF-8F28-AE70044B7295}" presName="wedge2" presStyleLbl="node1" presStyleIdx="1" presStyleCnt="3"/>
      <dgm:spPr/>
    </dgm:pt>
    <dgm:pt modelId="{0BB958E6-C2F2-48DF-A5B7-EA8A3C7FC950}" type="pres">
      <dgm:prSet presAssocID="{A79E3A72-1FC5-42EF-8F28-AE70044B7295}" presName="dummy2a" presStyleCnt="0"/>
      <dgm:spPr/>
    </dgm:pt>
    <dgm:pt modelId="{3868DBE2-0C5F-4C49-AD7A-5EB181BAE280}" type="pres">
      <dgm:prSet presAssocID="{A79E3A72-1FC5-42EF-8F28-AE70044B7295}" presName="dummy2b" presStyleCnt="0"/>
      <dgm:spPr/>
    </dgm:pt>
    <dgm:pt modelId="{19C6F850-1867-466D-B256-B212144F7EA9}" type="pres">
      <dgm:prSet presAssocID="{A79E3A72-1FC5-42EF-8F28-AE70044B729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9B64E70-DE0D-4E46-B12A-2127A9D7FF2D}" type="pres">
      <dgm:prSet presAssocID="{A79E3A72-1FC5-42EF-8F28-AE70044B7295}" presName="wedge3" presStyleLbl="node1" presStyleIdx="2" presStyleCnt="3"/>
      <dgm:spPr/>
      <dgm:t>
        <a:bodyPr/>
        <a:lstStyle/>
        <a:p>
          <a:endParaRPr lang="ru-RU"/>
        </a:p>
      </dgm:t>
    </dgm:pt>
    <dgm:pt modelId="{D510146C-CCE7-4FBB-82E0-287C09D29310}" type="pres">
      <dgm:prSet presAssocID="{A79E3A72-1FC5-42EF-8F28-AE70044B7295}" presName="dummy3a" presStyleCnt="0"/>
      <dgm:spPr/>
    </dgm:pt>
    <dgm:pt modelId="{588F3833-3FE1-459D-AFA6-9712C115B6CE}" type="pres">
      <dgm:prSet presAssocID="{A79E3A72-1FC5-42EF-8F28-AE70044B7295}" presName="dummy3b" presStyleCnt="0"/>
      <dgm:spPr/>
    </dgm:pt>
    <dgm:pt modelId="{852428AA-21DA-47D0-9D4E-8EB984340532}" type="pres">
      <dgm:prSet presAssocID="{A79E3A72-1FC5-42EF-8F28-AE70044B729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CE03D9-A35C-40CA-AF52-BD2282771B11}" type="pres">
      <dgm:prSet presAssocID="{B84C81DD-F2EB-412E-8F80-BA49B6580273}" presName="arrowWedge1" presStyleLbl="fgSibTrans2D1" presStyleIdx="0" presStyleCnt="3"/>
      <dgm:spPr/>
    </dgm:pt>
    <dgm:pt modelId="{1EED2BB8-09F1-4A73-A019-3C3D0DFAE6E9}" type="pres">
      <dgm:prSet presAssocID="{487790E5-6BF0-49C7-AF1C-BE4EBB376C1F}" presName="arrowWedge2" presStyleLbl="fgSibTrans2D1" presStyleIdx="1" presStyleCnt="3"/>
      <dgm:spPr/>
    </dgm:pt>
    <dgm:pt modelId="{63D47F42-AB44-4B9B-B1F1-CD3F3F4AE34E}" type="pres">
      <dgm:prSet presAssocID="{E4CA09A7-174C-4E56-B19E-3D090BBB2C58}" presName="arrowWedge3" presStyleLbl="fgSibTrans2D1" presStyleIdx="2" presStyleCnt="3"/>
      <dgm:spPr/>
    </dgm:pt>
  </dgm:ptLst>
  <dgm:cxnLst>
    <dgm:cxn modelId="{5321DEA2-5C4D-4FC2-8A50-26A78838C061}" type="presOf" srcId="{2764784F-B3F7-4A94-B398-7A0028008B4E}" destId="{852428AA-21DA-47D0-9D4E-8EB984340532}" srcOrd="1" destOrd="0" presId="urn:microsoft.com/office/officeart/2005/8/layout/cycle8"/>
    <dgm:cxn modelId="{E9FF69E0-BEA2-482A-BEB0-C587CEFBA4CC}" srcId="{A79E3A72-1FC5-42EF-8F28-AE70044B7295}" destId="{3C2BD7E8-19C5-486B-BE26-F559C7DFB124}" srcOrd="0" destOrd="0" parTransId="{79782F03-4204-445D-9AEF-0B4EC5FFB6E4}" sibTransId="{B84C81DD-F2EB-412E-8F80-BA49B6580273}"/>
    <dgm:cxn modelId="{7B9D70B9-93AD-42F3-92CD-7ECFDF9C7925}" type="presOf" srcId="{3C2BD7E8-19C5-486B-BE26-F559C7DFB124}" destId="{D2930C82-39D7-4508-BCAA-5F0B39DAE39C}" srcOrd="1" destOrd="0" presId="urn:microsoft.com/office/officeart/2005/8/layout/cycle8"/>
    <dgm:cxn modelId="{7657D550-41D2-495D-B455-380584604D81}" srcId="{A79E3A72-1FC5-42EF-8F28-AE70044B7295}" destId="{2764784F-B3F7-4A94-B398-7A0028008B4E}" srcOrd="2" destOrd="0" parTransId="{FE8B2A7C-A72B-46E9-95BC-C28EED3716F5}" sibTransId="{E4CA09A7-174C-4E56-B19E-3D090BBB2C58}"/>
    <dgm:cxn modelId="{491AD7CC-2A79-4FE8-9A5A-50FB1D2B1DEE}" type="presOf" srcId="{7012CF11-1163-42AA-8A5D-AC014FB96C7B}" destId="{19C6F850-1867-466D-B256-B212144F7EA9}" srcOrd="1" destOrd="0" presId="urn:microsoft.com/office/officeart/2005/8/layout/cycle8"/>
    <dgm:cxn modelId="{0C103090-9B3F-4E3F-9C10-7050AF739505}" type="presOf" srcId="{7012CF11-1163-42AA-8A5D-AC014FB96C7B}" destId="{D97D1847-03B3-4E7F-A1F3-5DBD9BAABE94}" srcOrd="0" destOrd="0" presId="urn:microsoft.com/office/officeart/2005/8/layout/cycle8"/>
    <dgm:cxn modelId="{D314ED54-52F8-4AF1-ADAF-D240FBC8098C}" srcId="{A79E3A72-1FC5-42EF-8F28-AE70044B7295}" destId="{7012CF11-1163-42AA-8A5D-AC014FB96C7B}" srcOrd="1" destOrd="0" parTransId="{5D306F9A-9E0E-4B4A-BD22-5F9E94EEC6C5}" sibTransId="{487790E5-6BF0-49C7-AF1C-BE4EBB376C1F}"/>
    <dgm:cxn modelId="{AEF30C9C-72F8-42F6-AA9A-61BA3EC819BC}" type="presOf" srcId="{A79E3A72-1FC5-42EF-8F28-AE70044B7295}" destId="{ABD0DCEC-9A8A-481B-B340-D5EB839B0F3A}" srcOrd="0" destOrd="0" presId="urn:microsoft.com/office/officeart/2005/8/layout/cycle8"/>
    <dgm:cxn modelId="{B503E94D-CFDF-4A48-AF9B-24F3C21C18DF}" type="presOf" srcId="{2764784F-B3F7-4A94-B398-7A0028008B4E}" destId="{89B64E70-DE0D-4E46-B12A-2127A9D7FF2D}" srcOrd="0" destOrd="0" presId="urn:microsoft.com/office/officeart/2005/8/layout/cycle8"/>
    <dgm:cxn modelId="{FA917ED2-8560-4E9A-B5D1-B3265557AF78}" type="presOf" srcId="{3C2BD7E8-19C5-486B-BE26-F559C7DFB124}" destId="{0F6702B7-021E-4A54-8472-109A8A71B0A2}" srcOrd="0" destOrd="0" presId="urn:microsoft.com/office/officeart/2005/8/layout/cycle8"/>
    <dgm:cxn modelId="{AAFACC22-54AD-43E7-AE88-1CA89F801B05}" type="presParOf" srcId="{ABD0DCEC-9A8A-481B-B340-D5EB839B0F3A}" destId="{0F6702B7-021E-4A54-8472-109A8A71B0A2}" srcOrd="0" destOrd="0" presId="urn:microsoft.com/office/officeart/2005/8/layout/cycle8"/>
    <dgm:cxn modelId="{78573F8A-120C-4CAB-9AD3-5BFA93CF0068}" type="presParOf" srcId="{ABD0DCEC-9A8A-481B-B340-D5EB839B0F3A}" destId="{10700821-886A-49F8-9656-951E375F1B06}" srcOrd="1" destOrd="0" presId="urn:microsoft.com/office/officeart/2005/8/layout/cycle8"/>
    <dgm:cxn modelId="{950BFCC6-48EF-42DF-BD9E-BAEBE8C9DD04}" type="presParOf" srcId="{ABD0DCEC-9A8A-481B-B340-D5EB839B0F3A}" destId="{114E9C67-B88C-487A-B415-4DDB627966BD}" srcOrd="2" destOrd="0" presId="urn:microsoft.com/office/officeart/2005/8/layout/cycle8"/>
    <dgm:cxn modelId="{6CA50363-086E-4A80-84D1-9FE4AE778B02}" type="presParOf" srcId="{ABD0DCEC-9A8A-481B-B340-D5EB839B0F3A}" destId="{D2930C82-39D7-4508-BCAA-5F0B39DAE39C}" srcOrd="3" destOrd="0" presId="urn:microsoft.com/office/officeart/2005/8/layout/cycle8"/>
    <dgm:cxn modelId="{7745878D-294C-4E09-BD17-B70C4230931F}" type="presParOf" srcId="{ABD0DCEC-9A8A-481B-B340-D5EB839B0F3A}" destId="{D97D1847-03B3-4E7F-A1F3-5DBD9BAABE94}" srcOrd="4" destOrd="0" presId="urn:microsoft.com/office/officeart/2005/8/layout/cycle8"/>
    <dgm:cxn modelId="{ECAD5CD3-1684-4E6D-86AF-6B758FF66CE6}" type="presParOf" srcId="{ABD0DCEC-9A8A-481B-B340-D5EB839B0F3A}" destId="{0BB958E6-C2F2-48DF-A5B7-EA8A3C7FC950}" srcOrd="5" destOrd="0" presId="urn:microsoft.com/office/officeart/2005/8/layout/cycle8"/>
    <dgm:cxn modelId="{B3B90F08-E07F-4710-9E92-9EEBA89C66DC}" type="presParOf" srcId="{ABD0DCEC-9A8A-481B-B340-D5EB839B0F3A}" destId="{3868DBE2-0C5F-4C49-AD7A-5EB181BAE280}" srcOrd="6" destOrd="0" presId="urn:microsoft.com/office/officeart/2005/8/layout/cycle8"/>
    <dgm:cxn modelId="{E201DF73-2A13-4832-8F23-126C5F4199E6}" type="presParOf" srcId="{ABD0DCEC-9A8A-481B-B340-D5EB839B0F3A}" destId="{19C6F850-1867-466D-B256-B212144F7EA9}" srcOrd="7" destOrd="0" presId="urn:microsoft.com/office/officeart/2005/8/layout/cycle8"/>
    <dgm:cxn modelId="{CAF8287A-FFD7-4AC4-8191-D9347BCB8ADD}" type="presParOf" srcId="{ABD0DCEC-9A8A-481B-B340-D5EB839B0F3A}" destId="{89B64E70-DE0D-4E46-B12A-2127A9D7FF2D}" srcOrd="8" destOrd="0" presId="urn:microsoft.com/office/officeart/2005/8/layout/cycle8"/>
    <dgm:cxn modelId="{4CB0EF33-3A43-45F6-89C8-2091515C7CA1}" type="presParOf" srcId="{ABD0DCEC-9A8A-481B-B340-D5EB839B0F3A}" destId="{D510146C-CCE7-4FBB-82E0-287C09D29310}" srcOrd="9" destOrd="0" presId="urn:microsoft.com/office/officeart/2005/8/layout/cycle8"/>
    <dgm:cxn modelId="{1A178F57-64E0-484E-AAE2-63458ED0174F}" type="presParOf" srcId="{ABD0DCEC-9A8A-481B-B340-D5EB839B0F3A}" destId="{588F3833-3FE1-459D-AFA6-9712C115B6CE}" srcOrd="10" destOrd="0" presId="urn:microsoft.com/office/officeart/2005/8/layout/cycle8"/>
    <dgm:cxn modelId="{4DE5BD52-4F18-45DB-86B9-274BB845D5ED}" type="presParOf" srcId="{ABD0DCEC-9A8A-481B-B340-D5EB839B0F3A}" destId="{852428AA-21DA-47D0-9D4E-8EB984340532}" srcOrd="11" destOrd="0" presId="urn:microsoft.com/office/officeart/2005/8/layout/cycle8"/>
    <dgm:cxn modelId="{82154842-F237-401B-BD3F-8E947A48BD1A}" type="presParOf" srcId="{ABD0DCEC-9A8A-481B-B340-D5EB839B0F3A}" destId="{E8CE03D9-A35C-40CA-AF52-BD2282771B11}" srcOrd="12" destOrd="0" presId="urn:microsoft.com/office/officeart/2005/8/layout/cycle8"/>
    <dgm:cxn modelId="{64E041CB-5F52-49AB-8D25-090DBE09F393}" type="presParOf" srcId="{ABD0DCEC-9A8A-481B-B340-D5EB839B0F3A}" destId="{1EED2BB8-09F1-4A73-A019-3C3D0DFAE6E9}" srcOrd="13" destOrd="0" presId="urn:microsoft.com/office/officeart/2005/8/layout/cycle8"/>
    <dgm:cxn modelId="{B46A7993-2070-4D0E-B959-A889E2F0678E}" type="presParOf" srcId="{ABD0DCEC-9A8A-481B-B340-D5EB839B0F3A}" destId="{63D47F42-AB44-4B9B-B1F1-CD3F3F4AE34E}" srcOrd="14" destOrd="0" presId="urn:microsoft.com/office/officeart/2005/8/layout/cycle8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FE4E8B-DF68-4015-B2E9-85E0D6A2BC53}" type="doc">
      <dgm:prSet loTypeId="urn:microsoft.com/office/officeart/2005/8/layout/radial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037A6E-BC46-410F-B341-B2922068C7DB}">
      <dgm:prSet phldrT="[Текст]"/>
      <dgm:spPr/>
      <dgm:t>
        <a:bodyPr/>
        <a:lstStyle/>
        <a:p>
          <a:r>
            <a: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Прямая речь</a:t>
          </a:r>
          <a:endParaRPr lang="ru-RU" b="1" i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C2C611-468E-4598-B175-D236738DEE9C}" type="parTrans" cxnId="{DFF9DEF4-C461-40F0-AD86-92805AF22852}">
      <dgm:prSet/>
      <dgm:spPr/>
      <dgm:t>
        <a:bodyPr/>
        <a:lstStyle/>
        <a:p>
          <a:endParaRPr lang="ru-RU"/>
        </a:p>
      </dgm:t>
    </dgm:pt>
    <dgm:pt modelId="{31815575-E5DF-4CA2-8EE3-7D3291CFAA81}" type="sibTrans" cxnId="{DFF9DEF4-C461-40F0-AD86-92805AF22852}">
      <dgm:prSet/>
      <dgm:spPr/>
      <dgm:t>
        <a:bodyPr/>
        <a:lstStyle/>
        <a:p>
          <a:endParaRPr lang="ru-RU"/>
        </a:p>
      </dgm:t>
    </dgm:pt>
    <dgm:pt modelId="{3D9310D2-95ED-47E0-ADA6-B3A2F1F3BAE5}">
      <dgm:prSet phldrT="[Текст]"/>
      <dgm:spPr/>
      <dgm:t>
        <a:bodyPr/>
        <a:lstStyle/>
        <a:p>
          <a:r>
            <a: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наглядный</a:t>
          </a:r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E4A54B-D143-4FEE-A252-EAC677DA7800}" type="parTrans" cxnId="{24B4F1CB-048C-4F6C-8F0E-D8455A99559B}">
      <dgm:prSet/>
      <dgm:spPr/>
      <dgm:t>
        <a:bodyPr/>
        <a:lstStyle/>
        <a:p>
          <a:endParaRPr lang="ru-RU"/>
        </a:p>
      </dgm:t>
    </dgm:pt>
    <dgm:pt modelId="{329FBFF9-9CCE-40A1-9A50-A07B2B283F18}" type="sibTrans" cxnId="{24B4F1CB-048C-4F6C-8F0E-D8455A99559B}">
      <dgm:prSet/>
      <dgm:spPr/>
      <dgm:t>
        <a:bodyPr/>
        <a:lstStyle/>
        <a:p>
          <a:endParaRPr lang="ru-RU"/>
        </a:p>
      </dgm:t>
    </dgm:pt>
    <dgm:pt modelId="{1093AAFF-F78F-4E3B-9A1D-96E981CB4875}">
      <dgm:prSet phldrT="[Текст]" custT="1"/>
      <dgm:spPr/>
      <dgm:t>
        <a:bodyPr/>
        <a:lstStyle/>
        <a:p>
          <a:r>
            <a: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игровой</a:t>
          </a:r>
          <a:endParaRPr lang="ru-RU" sz="2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2EE4B3-51DB-4844-8851-6F0C4FF4350C}" type="parTrans" cxnId="{4F3A846B-12C6-4971-A4F4-B7B6E2306139}">
      <dgm:prSet/>
      <dgm:spPr/>
      <dgm:t>
        <a:bodyPr/>
        <a:lstStyle/>
        <a:p>
          <a:endParaRPr lang="ru-RU"/>
        </a:p>
      </dgm:t>
    </dgm:pt>
    <dgm:pt modelId="{A107345C-03FC-486D-8DCF-929B7B63257D}" type="sibTrans" cxnId="{4F3A846B-12C6-4971-A4F4-B7B6E2306139}">
      <dgm:prSet/>
      <dgm:spPr/>
      <dgm:t>
        <a:bodyPr/>
        <a:lstStyle/>
        <a:p>
          <a:endParaRPr lang="ru-RU"/>
        </a:p>
      </dgm:t>
    </dgm:pt>
    <dgm:pt modelId="{9D1CEA8B-9D41-4E59-B658-5F3061B65A78}">
      <dgm:prSet phldrT="[Текст]"/>
      <dgm:spPr/>
      <dgm:t>
        <a:bodyPr/>
        <a:lstStyle/>
        <a:p>
          <a:r>
            <a: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словесный</a:t>
          </a:r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671E86-515B-4E5D-861C-CD9BA65BEBE8}" type="parTrans" cxnId="{D46DB564-7EEA-40E7-BAC5-56238310B64A}">
      <dgm:prSet/>
      <dgm:spPr/>
      <dgm:t>
        <a:bodyPr/>
        <a:lstStyle/>
        <a:p>
          <a:endParaRPr lang="ru-RU"/>
        </a:p>
      </dgm:t>
    </dgm:pt>
    <dgm:pt modelId="{6332F23E-72FF-4808-9366-4ADE253B794E}" type="sibTrans" cxnId="{D46DB564-7EEA-40E7-BAC5-56238310B64A}">
      <dgm:prSet/>
      <dgm:spPr/>
      <dgm:t>
        <a:bodyPr/>
        <a:lstStyle/>
        <a:p>
          <a:endParaRPr lang="ru-RU"/>
        </a:p>
      </dgm:t>
    </dgm:pt>
    <dgm:pt modelId="{1BF7072E-02D3-4E3B-AC7A-50C66BD6F3C7}" type="pres">
      <dgm:prSet presAssocID="{F1FE4E8B-DF68-4015-B2E9-85E0D6A2BC5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1BAF994-D58A-4270-B32C-71C45B5F7EAF}" type="pres">
      <dgm:prSet presAssocID="{84037A6E-BC46-410F-B341-B2922068C7DB}" presName="centerShape" presStyleLbl="node0" presStyleIdx="0" presStyleCnt="1"/>
      <dgm:spPr/>
    </dgm:pt>
    <dgm:pt modelId="{831CD622-00A5-4E9B-907A-8979DD14879F}" type="pres">
      <dgm:prSet presAssocID="{2DE4A54B-D143-4FEE-A252-EAC677DA7800}" presName="parTrans" presStyleLbl="bgSibTrans2D1" presStyleIdx="0" presStyleCnt="3"/>
      <dgm:spPr/>
    </dgm:pt>
    <dgm:pt modelId="{0A5F2BBD-9F0B-4CCD-A270-59927E069392}" type="pres">
      <dgm:prSet presAssocID="{3D9310D2-95ED-47E0-ADA6-B3A2F1F3BAE5}" presName="node" presStyleLbl="node1" presStyleIdx="0" presStyleCnt="3" custRadScaleRad="113662" custRadScaleInc="44465">
        <dgm:presLayoutVars>
          <dgm:bulletEnabled val="1"/>
        </dgm:presLayoutVars>
      </dgm:prSet>
      <dgm:spPr/>
    </dgm:pt>
    <dgm:pt modelId="{44B62C3A-522E-4602-9D5F-29053BF6EE12}" type="pres">
      <dgm:prSet presAssocID="{CD2EE4B3-51DB-4844-8851-6F0C4FF4350C}" presName="parTrans" presStyleLbl="bgSibTrans2D1" presStyleIdx="1" presStyleCnt="3"/>
      <dgm:spPr/>
    </dgm:pt>
    <dgm:pt modelId="{9E2F903C-584B-4E15-8EF5-36E2CF3AC662}" type="pres">
      <dgm:prSet presAssocID="{1093AAFF-F78F-4E3B-9A1D-96E981CB4875}" presName="node" presStyleLbl="node1" presStyleIdx="1" presStyleCnt="3" custRadScaleRad="135409" custRadScaleInc="-119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581FA-DEA3-4933-8FC7-84E9B603FE4A}" type="pres">
      <dgm:prSet presAssocID="{4A671E86-515B-4E5D-861C-CD9BA65BEBE8}" presName="parTrans" presStyleLbl="bgSibTrans2D1" presStyleIdx="2" presStyleCnt="3"/>
      <dgm:spPr/>
    </dgm:pt>
    <dgm:pt modelId="{5CCAD537-B1F6-454D-B123-40326F6A3502}" type="pres">
      <dgm:prSet presAssocID="{9D1CEA8B-9D41-4E59-B658-5F3061B65A78}" presName="node" presStyleLbl="node1" presStyleIdx="2" presStyleCnt="3" custRadScaleRad="201782" custRadScaleInc="14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FCB0DB-67C7-4D4E-AEAF-A892943DF1B7}" type="presOf" srcId="{1093AAFF-F78F-4E3B-9A1D-96E981CB4875}" destId="{9E2F903C-584B-4E15-8EF5-36E2CF3AC662}" srcOrd="0" destOrd="0" presId="urn:microsoft.com/office/officeart/2005/8/layout/radial4"/>
    <dgm:cxn modelId="{1CECB6BE-C3D7-4260-BCDB-CB1980ED1AE9}" type="presOf" srcId="{84037A6E-BC46-410F-B341-B2922068C7DB}" destId="{C1BAF994-D58A-4270-B32C-71C45B5F7EAF}" srcOrd="0" destOrd="0" presId="urn:microsoft.com/office/officeart/2005/8/layout/radial4"/>
    <dgm:cxn modelId="{4F3A846B-12C6-4971-A4F4-B7B6E2306139}" srcId="{84037A6E-BC46-410F-B341-B2922068C7DB}" destId="{1093AAFF-F78F-4E3B-9A1D-96E981CB4875}" srcOrd="1" destOrd="0" parTransId="{CD2EE4B3-51DB-4844-8851-6F0C4FF4350C}" sibTransId="{A107345C-03FC-486D-8DCF-929B7B63257D}"/>
    <dgm:cxn modelId="{E63E4CA7-0F5D-4A6A-8068-370CDE09F192}" type="presOf" srcId="{2DE4A54B-D143-4FEE-A252-EAC677DA7800}" destId="{831CD622-00A5-4E9B-907A-8979DD14879F}" srcOrd="0" destOrd="0" presId="urn:microsoft.com/office/officeart/2005/8/layout/radial4"/>
    <dgm:cxn modelId="{D46DB564-7EEA-40E7-BAC5-56238310B64A}" srcId="{84037A6E-BC46-410F-B341-B2922068C7DB}" destId="{9D1CEA8B-9D41-4E59-B658-5F3061B65A78}" srcOrd="2" destOrd="0" parTransId="{4A671E86-515B-4E5D-861C-CD9BA65BEBE8}" sibTransId="{6332F23E-72FF-4808-9366-4ADE253B794E}"/>
    <dgm:cxn modelId="{18117BF6-AEEC-427E-A418-922BDCC40E78}" type="presOf" srcId="{4A671E86-515B-4E5D-861C-CD9BA65BEBE8}" destId="{DA2581FA-DEA3-4933-8FC7-84E9B603FE4A}" srcOrd="0" destOrd="0" presId="urn:microsoft.com/office/officeart/2005/8/layout/radial4"/>
    <dgm:cxn modelId="{BEB66E44-1831-4405-95F7-8074FD6C9A17}" type="presOf" srcId="{F1FE4E8B-DF68-4015-B2E9-85E0D6A2BC53}" destId="{1BF7072E-02D3-4E3B-AC7A-50C66BD6F3C7}" srcOrd="0" destOrd="0" presId="urn:microsoft.com/office/officeart/2005/8/layout/radial4"/>
    <dgm:cxn modelId="{7500FB96-168E-4EBC-8406-135FA308F5DF}" type="presOf" srcId="{3D9310D2-95ED-47E0-ADA6-B3A2F1F3BAE5}" destId="{0A5F2BBD-9F0B-4CCD-A270-59927E069392}" srcOrd="0" destOrd="0" presId="urn:microsoft.com/office/officeart/2005/8/layout/radial4"/>
    <dgm:cxn modelId="{ECE7AD6B-EA92-47CD-8FD7-E67F7F1C9B15}" type="presOf" srcId="{CD2EE4B3-51DB-4844-8851-6F0C4FF4350C}" destId="{44B62C3A-522E-4602-9D5F-29053BF6EE12}" srcOrd="0" destOrd="0" presId="urn:microsoft.com/office/officeart/2005/8/layout/radial4"/>
    <dgm:cxn modelId="{DA160D39-EDAD-4506-A50A-9259CB89EBC2}" type="presOf" srcId="{9D1CEA8B-9D41-4E59-B658-5F3061B65A78}" destId="{5CCAD537-B1F6-454D-B123-40326F6A3502}" srcOrd="0" destOrd="0" presId="urn:microsoft.com/office/officeart/2005/8/layout/radial4"/>
    <dgm:cxn modelId="{DFF9DEF4-C461-40F0-AD86-92805AF22852}" srcId="{F1FE4E8B-DF68-4015-B2E9-85E0D6A2BC53}" destId="{84037A6E-BC46-410F-B341-B2922068C7DB}" srcOrd="0" destOrd="0" parTransId="{ECC2C611-468E-4598-B175-D236738DEE9C}" sibTransId="{31815575-E5DF-4CA2-8EE3-7D3291CFAA81}"/>
    <dgm:cxn modelId="{24B4F1CB-048C-4F6C-8F0E-D8455A99559B}" srcId="{84037A6E-BC46-410F-B341-B2922068C7DB}" destId="{3D9310D2-95ED-47E0-ADA6-B3A2F1F3BAE5}" srcOrd="0" destOrd="0" parTransId="{2DE4A54B-D143-4FEE-A252-EAC677DA7800}" sibTransId="{329FBFF9-9CCE-40A1-9A50-A07B2B283F18}"/>
    <dgm:cxn modelId="{49D90292-AB9B-4230-B766-06E245721D48}" type="presParOf" srcId="{1BF7072E-02D3-4E3B-AC7A-50C66BD6F3C7}" destId="{C1BAF994-D58A-4270-B32C-71C45B5F7EAF}" srcOrd="0" destOrd="0" presId="urn:microsoft.com/office/officeart/2005/8/layout/radial4"/>
    <dgm:cxn modelId="{47B4A199-8DC8-4189-ADC2-98E2F6172109}" type="presParOf" srcId="{1BF7072E-02D3-4E3B-AC7A-50C66BD6F3C7}" destId="{831CD622-00A5-4E9B-907A-8979DD14879F}" srcOrd="1" destOrd="0" presId="urn:microsoft.com/office/officeart/2005/8/layout/radial4"/>
    <dgm:cxn modelId="{EE5B2BE2-8E76-4716-BBB5-0FCF4EF18543}" type="presParOf" srcId="{1BF7072E-02D3-4E3B-AC7A-50C66BD6F3C7}" destId="{0A5F2BBD-9F0B-4CCD-A270-59927E069392}" srcOrd="2" destOrd="0" presId="urn:microsoft.com/office/officeart/2005/8/layout/radial4"/>
    <dgm:cxn modelId="{4B955728-E31A-4064-A2E6-8E880DFE6933}" type="presParOf" srcId="{1BF7072E-02D3-4E3B-AC7A-50C66BD6F3C7}" destId="{44B62C3A-522E-4602-9D5F-29053BF6EE12}" srcOrd="3" destOrd="0" presId="urn:microsoft.com/office/officeart/2005/8/layout/radial4"/>
    <dgm:cxn modelId="{2D21F332-878A-4DA2-8AF6-94BFED107881}" type="presParOf" srcId="{1BF7072E-02D3-4E3B-AC7A-50C66BD6F3C7}" destId="{9E2F903C-584B-4E15-8EF5-36E2CF3AC662}" srcOrd="4" destOrd="0" presId="urn:microsoft.com/office/officeart/2005/8/layout/radial4"/>
    <dgm:cxn modelId="{3BFF274C-AA5A-4753-A39E-D2AB27FD3A00}" type="presParOf" srcId="{1BF7072E-02D3-4E3B-AC7A-50C66BD6F3C7}" destId="{DA2581FA-DEA3-4933-8FC7-84E9B603FE4A}" srcOrd="5" destOrd="0" presId="urn:microsoft.com/office/officeart/2005/8/layout/radial4"/>
    <dgm:cxn modelId="{F12A60EC-6FA0-4FD1-8034-C4FEC66EB9A2}" type="presParOf" srcId="{1BF7072E-02D3-4E3B-AC7A-50C66BD6F3C7}" destId="{5CCAD537-B1F6-454D-B123-40326F6A3502}" srcOrd="6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9473A-7E0D-4195-AE94-C7A0BEA44EFB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C67EB-F129-4096-B27B-4DDDD2511BD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клипарты\школа\6746844630a4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00063"/>
            <a:ext cx="8429625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D:\клипарты\школа\01f31e9621df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4643438"/>
            <a:ext cx="1677988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06E54-0368-4F0E-B094-BC74DAFCB511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6E589-D93C-4F5C-9D23-4B2CFEAD6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DE350-FDD0-4B43-BEF5-C5DF5AB96686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E6EE4-016A-41B0-87BB-AE761EF6D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F2AC3-F132-4CAC-B5E8-286ED3F7DBA1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4849D-3DBB-45D8-89E5-EE42966F5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18FD1-893F-452E-9BD5-658F34B2C09E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03388-63DD-41F3-9860-198D20348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C503C-A94D-4092-BF8F-1F5052BE48BC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CCDE0-733E-4809-A329-E3B862760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1F881-5D10-4146-B65B-FC553E3785DB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94D48-8F89-49C7-9783-BAD27EE0D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AE1B8-A343-4B15-A545-C843F294034C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C8B67-7D4F-4406-B405-E16820A8E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7181C-5043-490F-AA72-DD2D3603678E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ADA3C-97E3-406D-B819-6DEE0CC9D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56711-2567-483B-AF81-3561D0D23938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D4749-50B6-4DBD-BFE0-2809E0A34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0CD81-2F4D-403F-80AC-82AD4709B6AF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94845-5E8A-4272-A1D5-C1B95069D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FC2A7-6BF7-44CF-BD27-3CB321355579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DD6B5-8A83-4BDF-84CD-EF6CC8D49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7EF214-A4BE-4B92-8827-CCAB07BEE43B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EF38D3-E28D-4BC5-9621-429796064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3" descr="D:\клипарты\школа\01f31e9621df.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215188" y="4786313"/>
            <a:ext cx="1677987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772400" cy="1470025"/>
          </a:xfrm>
        </p:spPr>
        <p:txBody>
          <a:bodyPr/>
          <a:lstStyle/>
          <a:p>
            <a:r>
              <a:rPr lang="ru-RU" b="1" dirty="0" smtClean="0"/>
              <a:t>Анализ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открытых уроков учителей гуманитарного цикла МБОУ «СШ№11» г.Ачинска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929066"/>
            <a:ext cx="7572428" cy="1752600"/>
          </a:xfrm>
        </p:spPr>
        <p:txBody>
          <a:bodyPr rtlCol="0"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Руководитель ШМО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учителей-предметников гуманитарного цикла                         З.А.Верещагина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85720" y="214290"/>
          <a:ext cx="8643998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642910" y="285728"/>
          <a:ext cx="8072494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2844" y="357166"/>
            <a:ext cx="4351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 цели посещения уроков: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85720" y="357166"/>
            <a:ext cx="8429684" cy="1571636"/>
            <a:chOff x="0" y="0"/>
            <a:chExt cx="8643998" cy="2006054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0" y="0"/>
              <a:ext cx="8643998" cy="2006054"/>
            </a:xfrm>
            <a:prstGeom prst="roundRect">
              <a:avLst>
                <a:gd name="adj" fmla="val 10000"/>
              </a:avLst>
            </a:prstGeom>
            <a:blipFill rotWithShape="0">
              <a:blip r:embed="rId2"/>
              <a:tile tx="0" ty="0" sx="100000" sy="100000" flip="none" algn="tl"/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1929405" y="0"/>
              <a:ext cx="6714592" cy="20060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Урок литературы в 11 классе. </a:t>
              </a:r>
              <a:endParaRPr lang="ru-RU" sz="20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«Женские образы в романе «Тихий Дон» М.Шолохова» (2 часа)</a:t>
              </a:r>
              <a:endParaRPr lang="ru-RU" sz="20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Учитель: Верещагина Зоя Анатольевна 17.02.2021 г.</a:t>
              </a:r>
              <a:endParaRPr lang="ru-RU" sz="20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" name="Picture 2" descr="C:\Users\Зоя\Desktop\Снимо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928802"/>
            <a:ext cx="5553078" cy="2792022"/>
          </a:xfrm>
          <a:prstGeom prst="rect">
            <a:avLst/>
          </a:prstGeom>
          <a:noFill/>
        </p:spPr>
      </p:pic>
      <p:pic>
        <p:nvPicPr>
          <p:cNvPr id="7" name="Picture 3" descr="C:\Users\Зоя\Desktop\Снимок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3714752"/>
            <a:ext cx="5191130" cy="2926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14282" y="214290"/>
            <a:ext cx="8643998" cy="2077492"/>
            <a:chOff x="-35719" y="27635"/>
            <a:chExt cx="8643998" cy="2077492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-35719" y="27635"/>
              <a:ext cx="8643998" cy="2006054"/>
            </a:xfrm>
            <a:prstGeom prst="roundRect">
              <a:avLst>
                <a:gd name="adj" fmla="val 10000"/>
              </a:avLst>
            </a:prstGeom>
            <a:blipFill rotWithShape="0">
              <a:blip r:embed="rId2"/>
              <a:tile tx="0" ty="0" sx="100000" sy="100000" flip="none" algn="tl"/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1321603" y="99073"/>
              <a:ext cx="6714592" cy="20060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Урок литературы в 5 классе.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0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20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Васюткино</a:t>
              </a:r>
              <a:r>
                <a:rPr lang="ru-RU" sz="20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озеро» В.П. Астафьев. «Человек и природа в рассказе».</a:t>
              </a: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Учитель: </a:t>
              </a:r>
              <a:r>
                <a:rPr lang="ru-RU" sz="2000" b="0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Матузова</a:t>
              </a:r>
              <a:r>
                <a:rPr lang="ru-RU" sz="2000" b="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Ольга Анатольевна18 февраля 2021 года</a:t>
              </a: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/>
              </a:r>
              <a:br>
                <a:rPr lang="ru-RU" sz="1400" kern="1200" dirty="0" smtClean="0"/>
              </a:br>
              <a:endParaRPr lang="ru-RU" sz="1400" kern="1200" dirty="0"/>
            </a:p>
            <a:p>
              <a:pPr marL="57150" lvl="1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100" kern="1200" dirty="0"/>
            </a:p>
            <a:p>
              <a:pPr marL="57150" lvl="1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100" kern="1200" dirty="0"/>
            </a:p>
          </p:txBody>
        </p:sp>
      </p:grpSp>
      <p:pic>
        <p:nvPicPr>
          <p:cNvPr id="3074" name="Picture 2" descr="https://st03.kakprosto.ru/images/article/2019/1/31/133571_5c52e2377e7245c52e2377e75d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428868"/>
            <a:ext cx="4071966" cy="3919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2643174" y="22859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0" y="214290"/>
            <a:ext cx="8643998" cy="2006054"/>
            <a:chOff x="0" y="4414892"/>
            <a:chExt cx="8643998" cy="2006054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0" y="4414892"/>
              <a:ext cx="8643998" cy="2006054"/>
            </a:xfrm>
            <a:prstGeom prst="roundRect">
              <a:avLst>
                <a:gd name="adj" fmla="val 10000"/>
              </a:avLst>
            </a:prstGeom>
            <a:blipFill rotWithShape="0">
              <a:blip r:embed="rId6"/>
              <a:tile tx="0" ty="0" sx="100000" sy="100000" flip="none" algn="tl"/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1929405" y="4414892"/>
              <a:ext cx="6714592" cy="20060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Урок русского языка в 5 классе.</a:t>
              </a: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«Предложения с прямой речью».</a:t>
              </a: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Учитель :Перевозчикова Ольга Викторовна.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0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1506" name="Picture 2" descr="https://fb.ru/misc/i/gallery/10783/35018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5143512"/>
            <a:ext cx="3167038" cy="1388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Зоя\Desktop\img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6842" cy="659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178</Words>
  <Application>Microsoft Office PowerPoint</Application>
  <PresentationFormat>Экран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Анализ открытых уроков учителей гуманитарного цикла МБОУ «СШ№11» г.Ачинска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Зоя</cp:lastModifiedBy>
  <cp:revision>36</cp:revision>
  <dcterms:created xsi:type="dcterms:W3CDTF">2012-01-28T04:05:33Z</dcterms:created>
  <dcterms:modified xsi:type="dcterms:W3CDTF">2021-03-25T13:21:27Z</dcterms:modified>
</cp:coreProperties>
</file>